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56" r:id="rId7"/>
    <p:sldMasterId id="2147483768" r:id="rId8"/>
  </p:sldMasterIdLst>
  <p:notesMasterIdLst>
    <p:notesMasterId r:id="rId33"/>
  </p:notesMasterIdLst>
  <p:sldIdLst>
    <p:sldId id="256" r:id="rId9"/>
    <p:sldId id="257" r:id="rId10"/>
    <p:sldId id="259" r:id="rId11"/>
    <p:sldId id="271" r:id="rId12"/>
    <p:sldId id="262" r:id="rId13"/>
    <p:sldId id="281" r:id="rId14"/>
    <p:sldId id="261" r:id="rId15"/>
    <p:sldId id="283" r:id="rId16"/>
    <p:sldId id="288" r:id="rId17"/>
    <p:sldId id="280" r:id="rId18"/>
    <p:sldId id="282" r:id="rId19"/>
    <p:sldId id="263" r:id="rId20"/>
    <p:sldId id="264" r:id="rId21"/>
    <p:sldId id="286" r:id="rId22"/>
    <p:sldId id="285" r:id="rId23"/>
    <p:sldId id="270" r:id="rId24"/>
    <p:sldId id="265" r:id="rId25"/>
    <p:sldId id="266" r:id="rId26"/>
    <p:sldId id="267" r:id="rId27"/>
    <p:sldId id="268" r:id="rId28"/>
    <p:sldId id="269" r:id="rId29"/>
    <p:sldId id="272" r:id="rId30"/>
    <p:sldId id="284" r:id="rId31"/>
    <p:sldId id="287" r:id="rId3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3190" autoAdjust="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42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79010-F344-434B-B212-064A77A8A2B4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1A975-FD5E-4D81-AE29-6271C9E5570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290275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AA144-87A1-439E-9B0F-4C603A390157}" type="slidenum">
              <a:rPr lang="de-DE" smtClean="0">
                <a:solidFill>
                  <a:prstClr val="black"/>
                </a:solidFill>
              </a:rPr>
              <a:pPr/>
              <a:t>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789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2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1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1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2" y="702070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2" y="1794936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1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3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3"/>
            <a:ext cx="5034845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1" y="5357593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1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3"/>
            <a:ext cx="5178779" cy="440266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FA9594C-877B-4A3F-BC42-4BED5A8E10E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006773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38221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23.10.2012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6388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23.10.2012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687228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1281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23.10.2012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4164275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873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6356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23.10.2012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30299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4104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53412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0590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2237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64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43585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2489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688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8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8" y="3725335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7891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2694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7702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68297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85852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5055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773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9554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68422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512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78579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8931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12080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45594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00659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57795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5490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669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4787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705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0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91979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65538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0149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38533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0728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54824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7151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8214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12107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59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6206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8812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05066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2639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12609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16355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4546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419808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11838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135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4244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86280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3700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48501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5787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de-DE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Bild durch Klicken auf Symbol hinzufügen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5666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40959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95399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203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390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8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3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4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9" y="5885673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5" y="5829262"/>
            <a:ext cx="3522607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4" y="5896962"/>
            <a:ext cx="554023" cy="365125"/>
          </a:xfrm>
        </p:spPr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7645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96864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5561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765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31022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63930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66589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66368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098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8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9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7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8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8"/>
            <a:ext cx="3319043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5900027"/>
            <a:ext cx="554023" cy="365125"/>
          </a:xfrm>
        </p:spPr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1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2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8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3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06E94AF-0B06-417F-936B-00AC03666930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2" y="5809153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3" y="5809153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23.10.2012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528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486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753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05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23.10.2012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89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23.10.2012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6808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23.10.2012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6159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5723468" cy="720080"/>
          </a:xfrm>
        </p:spPr>
        <p:txBody>
          <a:bodyPr>
            <a:normAutofit fontScale="90000"/>
          </a:bodyPr>
          <a:lstStyle/>
          <a:p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</a:t>
            </a:r>
            <a:endParaRPr lang="de-DE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85852" y="2071678"/>
            <a:ext cx="6643734" cy="3223260"/>
          </a:xfrm>
        </p:spPr>
        <p:txBody>
          <a:bodyPr>
            <a:noAutofit/>
          </a:bodyPr>
          <a:lstStyle/>
          <a:p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Germany. But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we‘ll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explain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endParaRPr lang="de-D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south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Germany,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Stuttgart. </a:t>
            </a:r>
          </a:p>
          <a:p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endParaRPr lang="de-D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Calw-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Heumaden</a:t>
            </a:r>
            <a:r>
              <a:rPr lang="de-D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de-D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3956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3692"/>
            <a:ext cx="9144000" cy="6912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88818" y="204643"/>
            <a:ext cx="7772400" cy="1640181"/>
          </a:xfrm>
        </p:spPr>
        <p:txBody>
          <a:bodyPr>
            <a:normAutofit/>
          </a:bodyPr>
          <a:lstStyle/>
          <a:p>
            <a:pPr algn="ctr"/>
            <a:r>
              <a:rPr lang="de-DE" sz="60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Sportsfield</a:t>
            </a:r>
            <a:endParaRPr lang="de-DE" sz="6000" b="1" i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092746" y="2011640"/>
            <a:ext cx="655272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break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all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football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on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sportsfield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When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teacher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gives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us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 break ,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all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like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to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go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on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sportsfield</a:t>
            </a:r>
            <a:endParaRPr lang="de-DE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44858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6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772400" cy="1152128"/>
          </a:xfrm>
          <a:solidFill>
            <a:schemeClr val="bg1"/>
          </a:solidFill>
        </p:spPr>
        <p:txBody>
          <a:bodyPr/>
          <a:lstStyle/>
          <a:p>
            <a:r>
              <a:rPr lang="de-DE" dirty="0" smtClean="0"/>
              <a:t>Sportshall	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54581" y="5157192"/>
            <a:ext cx="5868144" cy="1487984"/>
          </a:xfrm>
        </p:spPr>
        <p:txBody>
          <a:bodyPr>
            <a:normAutofit lnSpcReduction="10000"/>
          </a:bodyPr>
          <a:lstStyle/>
          <a:p>
            <a:r>
              <a:rPr lang="de-DE" b="1" dirty="0" err="1" smtClean="0">
                <a:solidFill>
                  <a:srgbClr val="FFFF00"/>
                </a:solidFill>
              </a:rPr>
              <a:t>One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is</a:t>
            </a:r>
            <a:r>
              <a:rPr lang="de-DE" b="1" dirty="0" smtClean="0">
                <a:solidFill>
                  <a:srgbClr val="FFFF00"/>
                </a:solidFill>
              </a:rPr>
              <a:t> a </a:t>
            </a:r>
            <a:r>
              <a:rPr lang="de-DE" b="1" dirty="0" err="1" smtClean="0">
                <a:solidFill>
                  <a:srgbClr val="FFFF00"/>
                </a:solidFill>
              </a:rPr>
              <a:t>huge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gymnasium</a:t>
            </a:r>
            <a:r>
              <a:rPr lang="de-DE" b="1" dirty="0" smtClean="0">
                <a:solidFill>
                  <a:srgbClr val="FFFF00"/>
                </a:solidFill>
              </a:rPr>
              <a:t> in </a:t>
            </a:r>
            <a:r>
              <a:rPr lang="de-DE" b="1" dirty="0" err="1" smtClean="0">
                <a:solidFill>
                  <a:srgbClr val="FFFF00"/>
                </a:solidFill>
              </a:rPr>
              <a:t>secondary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school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and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the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other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is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at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the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elementary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school</a:t>
            </a:r>
            <a:r>
              <a:rPr lang="de-DE" b="1" dirty="0" smtClean="0">
                <a:solidFill>
                  <a:srgbClr val="FFFF00"/>
                </a:solidFill>
              </a:rPr>
              <a:t>.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16902" y="2726567"/>
            <a:ext cx="424847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79512" y="2852936"/>
            <a:ext cx="42496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500" b="1" dirty="0" err="1" smtClean="0">
                <a:solidFill>
                  <a:srgbClr val="FFFF00"/>
                </a:solidFill>
              </a:rPr>
              <a:t>We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have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two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sportshalls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at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our</a:t>
            </a:r>
            <a:r>
              <a:rPr lang="de-DE" sz="3500" b="1" dirty="0" smtClean="0">
                <a:solidFill>
                  <a:srgbClr val="FFFF00"/>
                </a:solidFill>
              </a:rPr>
              <a:t> </a:t>
            </a:r>
            <a:r>
              <a:rPr lang="de-DE" sz="3500" b="1" dirty="0" err="1" smtClean="0">
                <a:solidFill>
                  <a:srgbClr val="FFFF00"/>
                </a:solidFill>
              </a:rPr>
              <a:t>school</a:t>
            </a:r>
            <a:r>
              <a:rPr lang="de-DE" sz="3500" b="1" dirty="0" smtClean="0">
                <a:solidFill>
                  <a:srgbClr val="FFFF00"/>
                </a:solidFill>
              </a:rPr>
              <a:t> in </a:t>
            </a:r>
            <a:r>
              <a:rPr lang="de-DE" sz="3500" b="1" dirty="0" err="1" smtClean="0">
                <a:solidFill>
                  <a:srgbClr val="FFFF00"/>
                </a:solidFill>
              </a:rPr>
              <a:t>Heumaden</a:t>
            </a:r>
            <a:r>
              <a:rPr lang="de-DE" sz="3500" b="1" dirty="0" smtClean="0">
                <a:solidFill>
                  <a:srgbClr val="FFFF00"/>
                </a:solidFill>
              </a:rPr>
              <a:t>.</a:t>
            </a:r>
            <a:endParaRPr lang="de-DE" sz="3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0687339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Bilder Comenius-Projekt\P100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82" y="3788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4284984" y="2348880"/>
            <a:ext cx="360040" cy="637927"/>
          </a:xfrm>
        </p:spPr>
        <p:txBody>
          <a:bodyPr>
            <a:normAutofit fontScale="90000"/>
          </a:bodyPr>
          <a:lstStyle/>
          <a:p>
            <a:endParaRPr lang="de-DE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123728" y="548680"/>
            <a:ext cx="5040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54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Secretary</a:t>
            </a:r>
            <a:endParaRPr lang="de-DE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71472" y="4572008"/>
            <a:ext cx="778674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In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the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secretary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office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works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Mrs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Herzog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and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Mrs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Bebic</a:t>
            </a:r>
            <a:endParaRPr lang="de-DE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6597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0_PANA\P100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2555776" y="116632"/>
            <a:ext cx="46085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de-DE" sz="5400" b="1" cap="all" dirty="0" err="1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subjects</a:t>
            </a:r>
            <a:endParaRPr lang="de-DE" sz="5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14282" y="2357430"/>
            <a:ext cx="892971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In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class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7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we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have</a:t>
            </a:r>
            <a:r>
              <a:rPr lang="de-DE" sz="3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nine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subjects</a:t>
            </a:r>
            <a:endParaRPr lang="de-DE" sz="30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arts,maths,German,English,MNT</a:t>
            </a:r>
            <a:endParaRPr lang="de-DE" sz="30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WZG,Sports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, WAG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and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Diff.</a:t>
            </a:r>
          </a:p>
          <a:p>
            <a:pPr algn="ctr"/>
            <a:endParaRPr lang="de-DE" sz="3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MNT´stands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for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biology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chemistry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&amp;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Physics</a:t>
            </a:r>
            <a:endParaRPr lang="de-DE" sz="30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WZG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stands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for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history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, Politics &amp;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Geography</a:t>
            </a:r>
            <a:endParaRPr lang="de-DE" sz="30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WAG: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cooking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sewing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technical</a:t>
            </a:r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Studies</a:t>
            </a:r>
          </a:p>
          <a:p>
            <a:pPr algn="ctr"/>
            <a:r>
              <a:rPr lang="de-DE" sz="3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„Differenzierung“ : all different </a:t>
            </a:r>
            <a:r>
              <a:rPr lang="de-DE" sz="30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exercises</a:t>
            </a:r>
            <a:endParaRPr lang="de-DE" sz="3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8618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1785926"/>
            <a:ext cx="6400800" cy="3443274"/>
          </a:xfrm>
        </p:spPr>
        <p:txBody>
          <a:bodyPr>
            <a:noAutofit/>
          </a:bodyPr>
          <a:lstStyle/>
          <a:p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The </a:t>
            </a:r>
            <a:r>
              <a:rPr lang="de-DE" sz="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rules</a:t>
            </a:r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of</a:t>
            </a:r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our</a:t>
            </a:r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school</a:t>
            </a:r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are</a:t>
            </a:r>
            <a:r>
              <a:rPr lang="de-DE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:</a:t>
            </a:r>
          </a:p>
          <a:p>
            <a:pPr marL="514350" indent="-514350"/>
            <a:r>
              <a:rPr lang="de-DE" sz="5000" dirty="0" smtClean="0">
                <a:solidFill>
                  <a:schemeClr val="accent1"/>
                </a:solidFill>
                <a:latin typeface="Cracked Johnnie" pitchFamily="2" charset="0"/>
              </a:rPr>
              <a:t>1.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We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avoid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lesson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disturbances</a:t>
            </a:r>
            <a:endParaRPr lang="de-DE" sz="5000" dirty="0" smtClean="0">
              <a:solidFill>
                <a:schemeClr val="tx1"/>
              </a:solidFill>
              <a:latin typeface="Cracked Johnnie" pitchFamily="2" charset="0"/>
            </a:endParaRPr>
          </a:p>
          <a:p>
            <a:r>
              <a:rPr lang="de-DE" sz="5000" dirty="0" smtClean="0">
                <a:solidFill>
                  <a:schemeClr val="accent1"/>
                </a:solidFill>
                <a:latin typeface="Cracked Johnnie" pitchFamily="2" charset="0"/>
              </a:rPr>
              <a:t>2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.We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respect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 all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the</a:t>
            </a:r>
            <a:r>
              <a:rPr lang="de-DE" sz="5000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sz="5000" dirty="0" err="1" smtClean="0">
                <a:solidFill>
                  <a:schemeClr val="tx1"/>
                </a:solidFill>
                <a:latin typeface="Cracked Johnnie" pitchFamily="2" charset="0"/>
              </a:rPr>
              <a:t>others</a:t>
            </a:r>
            <a:endParaRPr lang="de-DE" sz="5000" dirty="0">
              <a:solidFill>
                <a:schemeClr val="tx1"/>
              </a:solidFill>
              <a:latin typeface="Cracked Johnnie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>
            <a:normAutofit/>
          </a:bodyPr>
          <a:lstStyle/>
          <a:p>
            <a:r>
              <a:rPr lang="de-DE" sz="60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Our</a:t>
            </a:r>
            <a:r>
              <a:rPr lang="de-DE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School Rules</a:t>
            </a:r>
            <a:endParaRPr lang="de-DE" sz="6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racked Johnni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513468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0_PANA\P1000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5409"/>
            <a:ext cx="9540552" cy="71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71600" y="1844824"/>
            <a:ext cx="8386746" cy="4584572"/>
          </a:xfrm>
        </p:spPr>
        <p:txBody>
          <a:bodyPr>
            <a:normAutofit fontScale="85000" lnSpcReduction="10000"/>
          </a:bodyPr>
          <a:lstStyle/>
          <a:p>
            <a:r>
              <a:rPr lang="de-DE" dirty="0" err="1" smtClean="0">
                <a:solidFill>
                  <a:srgbClr val="FFFFCC"/>
                </a:solidFill>
              </a:rPr>
              <a:t>We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have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special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rules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at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school</a:t>
            </a:r>
            <a:r>
              <a:rPr lang="de-DE" dirty="0" smtClean="0">
                <a:solidFill>
                  <a:srgbClr val="FFFFCC"/>
                </a:solidFill>
              </a:rPr>
              <a:t>, </a:t>
            </a:r>
            <a:r>
              <a:rPr lang="de-DE" dirty="0" err="1" smtClean="0">
                <a:solidFill>
                  <a:srgbClr val="FFFFCC"/>
                </a:solidFill>
              </a:rPr>
              <a:t>controlled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by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traffic</a:t>
            </a:r>
            <a:r>
              <a:rPr lang="de-DE" dirty="0" smtClean="0">
                <a:solidFill>
                  <a:srgbClr val="FFFFCC"/>
                </a:solidFill>
              </a:rPr>
              <a:t> light. 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When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goes</a:t>
            </a:r>
            <a:r>
              <a:rPr lang="de-DE" dirty="0" smtClean="0">
                <a:solidFill>
                  <a:srgbClr val="FFFFCC"/>
                </a:solidFill>
              </a:rPr>
              <a:t> on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green</a:t>
            </a:r>
            <a:r>
              <a:rPr lang="de-DE" dirty="0" smtClean="0">
                <a:solidFill>
                  <a:srgbClr val="FFFFCC"/>
                </a:solidFill>
              </a:rPr>
              <a:t> light,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that´s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first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step</a:t>
            </a:r>
            <a:r>
              <a:rPr lang="de-DE" dirty="0" smtClean="0">
                <a:solidFill>
                  <a:srgbClr val="FFFFCC"/>
                </a:solidFill>
              </a:rPr>
              <a:t>.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Green </a:t>
            </a:r>
            <a:r>
              <a:rPr lang="de-DE" dirty="0" err="1" smtClean="0">
                <a:solidFill>
                  <a:srgbClr val="FFFFCC"/>
                </a:solidFill>
              </a:rPr>
              <a:t>means</a:t>
            </a:r>
            <a:r>
              <a:rPr lang="de-DE" dirty="0" smtClean="0">
                <a:solidFill>
                  <a:srgbClr val="FFFFCC"/>
                </a:solidFill>
              </a:rPr>
              <a:t>: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will </a:t>
            </a:r>
            <a:r>
              <a:rPr lang="de-DE" dirty="0" err="1" smtClean="0">
                <a:solidFill>
                  <a:srgbClr val="FFFFCC"/>
                </a:solidFill>
              </a:rPr>
              <a:t>get</a:t>
            </a:r>
            <a:r>
              <a:rPr lang="de-DE" dirty="0" smtClean="0">
                <a:solidFill>
                  <a:srgbClr val="FFFFCC"/>
                </a:solidFill>
              </a:rPr>
              <a:t> a </a:t>
            </a:r>
            <a:r>
              <a:rPr lang="de-DE" dirty="0" err="1" smtClean="0">
                <a:solidFill>
                  <a:srgbClr val="FFFFCC"/>
                </a:solidFill>
              </a:rPr>
              <a:t>warning</a:t>
            </a:r>
            <a:r>
              <a:rPr lang="de-DE" dirty="0" smtClean="0">
                <a:solidFill>
                  <a:srgbClr val="FFFFCC"/>
                </a:solidFill>
              </a:rPr>
              <a:t> .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Do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again</a:t>
            </a:r>
            <a:r>
              <a:rPr lang="de-DE" dirty="0" smtClean="0">
                <a:solidFill>
                  <a:srgbClr val="FFFFCC"/>
                </a:solidFill>
              </a:rPr>
              <a:t>,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goes</a:t>
            </a:r>
            <a:r>
              <a:rPr lang="de-DE" dirty="0" smtClean="0">
                <a:solidFill>
                  <a:srgbClr val="FFFFCC"/>
                </a:solidFill>
              </a:rPr>
              <a:t> on </a:t>
            </a:r>
            <a:r>
              <a:rPr lang="de-DE" dirty="0" err="1" smtClean="0">
                <a:solidFill>
                  <a:srgbClr val="FFFFCC"/>
                </a:solidFill>
              </a:rPr>
              <a:t>yellow</a:t>
            </a:r>
            <a:r>
              <a:rPr lang="de-DE" dirty="0" smtClean="0">
                <a:solidFill>
                  <a:srgbClr val="FFFFCC"/>
                </a:solidFill>
              </a:rPr>
              <a:t>: </a:t>
            </a:r>
            <a:r>
              <a:rPr lang="de-DE" dirty="0" err="1" smtClean="0">
                <a:solidFill>
                  <a:srgbClr val="FFFFCC"/>
                </a:solidFill>
              </a:rPr>
              <a:t>that´s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second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step</a:t>
            </a:r>
            <a:r>
              <a:rPr lang="de-DE" dirty="0" smtClean="0">
                <a:solidFill>
                  <a:srgbClr val="FFFFCC"/>
                </a:solidFill>
              </a:rPr>
              <a:t>.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Do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third</a:t>
            </a:r>
            <a:r>
              <a:rPr lang="de-DE" dirty="0" smtClean="0">
                <a:solidFill>
                  <a:srgbClr val="FFFFCC"/>
                </a:solidFill>
              </a:rPr>
              <a:t> time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goes</a:t>
            </a:r>
            <a:r>
              <a:rPr lang="de-DE" dirty="0" smtClean="0">
                <a:solidFill>
                  <a:srgbClr val="FFFFCC"/>
                </a:solidFill>
              </a:rPr>
              <a:t> on red.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Then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you‘ll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get</a:t>
            </a:r>
            <a:r>
              <a:rPr lang="de-DE" dirty="0" smtClean="0">
                <a:solidFill>
                  <a:srgbClr val="FFFFCC"/>
                </a:solidFill>
              </a:rPr>
              <a:t> a 10 </a:t>
            </a:r>
            <a:r>
              <a:rPr lang="de-DE" dirty="0" err="1" smtClean="0">
                <a:solidFill>
                  <a:srgbClr val="FFFFCC"/>
                </a:solidFill>
              </a:rPr>
              <a:t>minutes</a:t>
            </a:r>
            <a:r>
              <a:rPr lang="de-DE" dirty="0" smtClean="0">
                <a:solidFill>
                  <a:srgbClr val="FFFFCC"/>
                </a:solidFill>
              </a:rPr>
              <a:t> time out. 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On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second</a:t>
            </a:r>
            <a:r>
              <a:rPr lang="de-DE" dirty="0" smtClean="0">
                <a:solidFill>
                  <a:srgbClr val="FFFFCC"/>
                </a:solidFill>
              </a:rPr>
              <a:t> time out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have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principal</a:t>
            </a:r>
            <a:r>
              <a:rPr lang="de-DE" dirty="0" smtClean="0">
                <a:solidFill>
                  <a:srgbClr val="FFFFCC"/>
                </a:solidFill>
              </a:rPr>
              <a:t>. </a:t>
            </a:r>
          </a:p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4961712" cy="1470025"/>
          </a:xfrm>
        </p:spPr>
        <p:txBody>
          <a:bodyPr/>
          <a:lstStyle/>
          <a:p>
            <a:r>
              <a:rPr lang="de-DE" dirty="0" err="1" smtClean="0">
                <a:solidFill>
                  <a:srgbClr val="FFFF00"/>
                </a:solidFill>
              </a:rPr>
              <a:t>Trafficlight</a:t>
            </a:r>
            <a:endParaRPr lang="de-DE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366010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/>
          </a:bodyPr>
          <a:lstStyle/>
          <a:p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paramedic</a:t>
            </a:r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de-DE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737484"/>
          </a:xfrm>
        </p:spPr>
        <p:txBody>
          <a:bodyPr/>
          <a:lstStyle/>
          <a:p>
            <a:pPr marL="0" indent="0" algn="ctr">
              <a:buNone/>
            </a:pP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paramedic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0" indent="0" algn="ctr">
              <a:buNone/>
            </a:pP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accidents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dirty="0" smtClean="0"/>
              <a:t>.</a:t>
            </a:r>
          </a:p>
          <a:p>
            <a:pPr marL="0" indent="0" algn="ctr">
              <a:buNone/>
            </a:pP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27257">
            <a:off x="-91121" y="360582"/>
            <a:ext cx="275272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93398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31640" y="692696"/>
            <a:ext cx="6480048" cy="2301240"/>
          </a:xfrm>
        </p:spPr>
        <p:txBody>
          <a:bodyPr/>
          <a:lstStyle/>
          <a:p>
            <a:r>
              <a:rPr lang="de-DE" sz="6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afternoon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6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</a:t>
            </a:r>
            <a:r>
              <a:rPr lang="de-DE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de-DE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691090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idx="1"/>
          </p:nvPr>
        </p:nvSpPr>
        <p:spPr>
          <a:xfrm>
            <a:off x="827584" y="1124744"/>
            <a:ext cx="4114800" cy="4114800"/>
          </a:xfrm>
        </p:spPr>
      </p:sp>
      <p:sp>
        <p:nvSpPr>
          <p:cNvPr id="8" name="Textplatzhalter 7"/>
          <p:cNvSpPr>
            <a:spLocks noGrp="1"/>
          </p:cNvSpPr>
          <p:nvPr>
            <p:ph type="body" sz="half" idx="2"/>
          </p:nvPr>
        </p:nvSpPr>
        <p:spPr>
          <a:xfrm>
            <a:off x="4004353" y="1923300"/>
            <a:ext cx="4284984" cy="530352"/>
          </a:xfrm>
        </p:spPr>
        <p:txBody>
          <a:bodyPr>
            <a:noAutofit/>
          </a:bodyPr>
          <a:lstStyle/>
          <a:p>
            <a:r>
              <a:rPr lang="de-DE" sz="3200" b="1" i="1" dirty="0" smtClean="0"/>
              <a:t>Art</a:t>
            </a:r>
            <a:r>
              <a:rPr lang="de-DE" sz="3200" i="1" dirty="0" smtClean="0"/>
              <a:t>:  In </a:t>
            </a:r>
            <a:r>
              <a:rPr lang="de-DE" sz="3200" i="1" dirty="0" err="1" smtClean="0"/>
              <a:t>the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art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class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you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can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point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and</a:t>
            </a:r>
            <a:r>
              <a:rPr lang="de-DE" sz="3200" i="1" dirty="0" smtClean="0"/>
              <a:t> do </a:t>
            </a:r>
            <a:r>
              <a:rPr lang="de-DE" sz="3200" i="1" dirty="0" err="1" smtClean="0"/>
              <a:t>handicrafts</a:t>
            </a:r>
            <a:r>
              <a:rPr lang="de-DE" sz="3200" i="1" dirty="0" smtClean="0"/>
              <a:t>.</a:t>
            </a:r>
            <a:endParaRPr lang="de-DE" sz="32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84" y="1775376"/>
            <a:ext cx="2284752" cy="266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916935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1043608" y="4581128"/>
            <a:ext cx="7162800" cy="648232"/>
          </a:xfrm>
        </p:spPr>
        <p:txBody>
          <a:bodyPr>
            <a:noAutofit/>
          </a:bodyPr>
          <a:lstStyle/>
          <a:p>
            <a:r>
              <a:rPr lang="de-DE" sz="3600" b="1" i="1" dirty="0" smtClean="0"/>
              <a:t>Games: </a:t>
            </a:r>
            <a:r>
              <a:rPr lang="de-DE" sz="3600" i="1" dirty="0" err="1" smtClean="0"/>
              <a:t>Here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you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can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play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football</a:t>
            </a:r>
            <a:r>
              <a:rPr lang="de-DE" sz="3600" i="1" dirty="0" smtClean="0"/>
              <a:t>, </a:t>
            </a:r>
            <a:r>
              <a:rPr lang="de-DE" sz="3600" i="1" dirty="0" err="1" smtClean="0"/>
              <a:t>table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tennis</a:t>
            </a:r>
            <a:r>
              <a:rPr lang="de-DE" sz="3600" i="1" dirty="0" smtClean="0"/>
              <a:t>, </a:t>
            </a:r>
            <a:r>
              <a:rPr lang="de-DE" sz="3600" i="1" dirty="0" err="1" smtClean="0"/>
              <a:t>go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walking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and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cook</a:t>
            </a:r>
            <a:r>
              <a:rPr lang="de-DE" sz="3600" i="1" dirty="0" smtClean="0"/>
              <a:t>.</a:t>
            </a:r>
            <a:endParaRPr lang="de-DE" sz="3600" i="1" dirty="0"/>
          </a:p>
        </p:txBody>
      </p:sp>
      <p:sp>
        <p:nvSpPr>
          <p:cNvPr id="5" name="Bildplatzhalter 4"/>
          <p:cNvSpPr>
            <a:spLocks noGrp="1"/>
          </p:cNvSpPr>
          <p:nvPr>
            <p:ph type="pic" idx="1"/>
          </p:nvPr>
        </p:nvSpPr>
        <p:spPr>
          <a:xfrm>
            <a:off x="467544" y="476672"/>
            <a:ext cx="4114800" cy="4114800"/>
          </a:xfrm>
        </p:spPr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1438365" cy="148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1872209" cy="140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0232">
            <a:off x="757087" y="2129069"/>
            <a:ext cx="3096344" cy="1448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48593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71" y="404664"/>
            <a:ext cx="7691537" cy="59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Calw </a:t>
            </a:r>
            <a:endParaRPr lang="de-DE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Calw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famous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Hermann Hesse City. </a:t>
            </a:r>
          </a:p>
          <a:p>
            <a:pPr marL="0" indent="0">
              <a:buNone/>
            </a:pP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Hermann Hesse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grew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Calw. </a:t>
            </a:r>
          </a:p>
          <a:p>
            <a:pPr marL="0" indent="0">
              <a:buNone/>
            </a:pP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Calw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also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famous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houses</a:t>
            </a:r>
            <a:r>
              <a:rPr lang="de-DE" sz="3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de-DE" sz="32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1656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57818" y="1285860"/>
            <a:ext cx="2928958" cy="3571900"/>
          </a:xfrm>
        </p:spPr>
        <p:txBody>
          <a:bodyPr>
            <a:normAutofit/>
          </a:bodyPr>
          <a:lstStyle/>
          <a:p>
            <a:r>
              <a:rPr lang="de-DE" sz="4000" b="1" i="1" dirty="0" smtClean="0"/>
              <a:t>Rugby</a:t>
            </a:r>
            <a:r>
              <a:rPr lang="de-DE" sz="4000" i="1" dirty="0" smtClean="0"/>
              <a:t>: </a:t>
            </a:r>
          </a:p>
          <a:p>
            <a:r>
              <a:rPr lang="de-DE" sz="4000" i="1" dirty="0" err="1" smtClean="0"/>
              <a:t>At</a:t>
            </a:r>
            <a:r>
              <a:rPr lang="de-DE" sz="4000" i="1" dirty="0" smtClean="0"/>
              <a:t> Rugby </a:t>
            </a:r>
            <a:r>
              <a:rPr lang="de-DE" sz="4000" i="1" dirty="0" err="1" smtClean="0"/>
              <a:t>you</a:t>
            </a:r>
            <a:r>
              <a:rPr lang="de-DE" sz="4000" i="1" dirty="0" smtClean="0"/>
              <a:t> </a:t>
            </a:r>
            <a:r>
              <a:rPr lang="de-DE" sz="4000" i="1" dirty="0" err="1" smtClean="0"/>
              <a:t>can</a:t>
            </a:r>
            <a:r>
              <a:rPr lang="de-DE" sz="4000" i="1" dirty="0" smtClean="0"/>
              <a:t> </a:t>
            </a:r>
            <a:r>
              <a:rPr lang="de-DE" sz="4000" i="1" dirty="0" err="1" smtClean="0"/>
              <a:t>play</a:t>
            </a:r>
            <a:r>
              <a:rPr lang="de-DE" sz="4000" i="1" dirty="0" smtClean="0"/>
              <a:t> Rugby.</a:t>
            </a:r>
            <a:endParaRPr lang="de-DE" sz="4000" i="1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99592" y="1027656"/>
            <a:ext cx="4114800" cy="4114800"/>
          </a:xfrm>
        </p:spPr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3849621" cy="233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59358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43608" y="1268760"/>
            <a:ext cx="4114800" cy="4114800"/>
          </a:xfrm>
        </p:spPr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 rot="20560330">
            <a:off x="977606" y="4841010"/>
            <a:ext cx="7162800" cy="648232"/>
          </a:xfrm>
        </p:spPr>
        <p:txBody>
          <a:bodyPr>
            <a:normAutofit fontScale="62500" lnSpcReduction="20000"/>
          </a:bodyPr>
          <a:lstStyle/>
          <a:p>
            <a:r>
              <a:rPr lang="de-DE" sz="4400" b="1" i="1" dirty="0" err="1" smtClean="0"/>
              <a:t>Cooking</a:t>
            </a:r>
            <a:r>
              <a:rPr lang="de-DE" sz="4400" b="1" i="1" dirty="0" smtClean="0"/>
              <a:t>: </a:t>
            </a:r>
            <a:r>
              <a:rPr lang="de-DE" sz="4400" i="1" dirty="0" err="1" smtClean="0"/>
              <a:t>you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can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cook</a:t>
            </a:r>
            <a:r>
              <a:rPr lang="de-DE" sz="4400" i="1" dirty="0" smtClean="0"/>
              <a:t> in </a:t>
            </a:r>
            <a:r>
              <a:rPr lang="de-DE" sz="4400" i="1" dirty="0" err="1" smtClean="0"/>
              <a:t>the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kitchen</a:t>
            </a:r>
            <a:r>
              <a:rPr lang="de-DE" sz="4400" i="1" dirty="0" smtClean="0"/>
              <a:t>.</a:t>
            </a:r>
            <a:endParaRPr lang="de-DE" sz="4400" i="1" dirty="0"/>
          </a:p>
        </p:txBody>
      </p:sp>
      <p:sp>
        <p:nvSpPr>
          <p:cNvPr id="7" name="Rechteck 6"/>
          <p:cNvSpPr/>
          <p:nvPr/>
        </p:nvSpPr>
        <p:spPr>
          <a:xfrm>
            <a:off x="2286000" y="24133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de-DE" dirty="0"/>
          </a:p>
        </p:txBody>
      </p:sp>
      <p:pic>
        <p:nvPicPr>
          <p:cNvPr id="8" name="Grafik 7" descr="P1000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1453">
            <a:off x="911391" y="332328"/>
            <a:ext cx="5492157" cy="41191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251665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3960440" cy="1584176"/>
          </a:xfrm>
        </p:spPr>
        <p:txBody>
          <a:bodyPr>
            <a:noAutofit/>
          </a:bodyPr>
          <a:lstStyle/>
          <a:p>
            <a:r>
              <a:rPr lang="de-DE" sz="8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Duties</a:t>
            </a:r>
            <a:endParaRPr lang="de-DE" sz="8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4283968" y="116632"/>
            <a:ext cx="4557192" cy="1143000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Class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book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service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1520" y="1484784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Service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to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clean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the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blackboard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323528" y="2924944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Closing all windows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323528" y="4158208"/>
            <a:ext cx="3672408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6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S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tewarding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467544" y="53752"/>
            <a:ext cx="4608512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Garbage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service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4716016" y="2348880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Handout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service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3203848" y="3717032"/>
            <a:ext cx="6408712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Sweeping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the</a:t>
            </a:r>
            <a:r>
              <a:rPr kumimoji="0" lang="de-DE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classroom</a:t>
            </a:r>
            <a:endParaRPr kumimoji="0" lang="de-DE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068471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Tta2eTxQn3FOvjwUntmHWWI_GvRe9LIDytBTYXPqHvC3At_vY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23091" y="3715579"/>
            <a:ext cx="2955271" cy="2526128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73016"/>
            <a:ext cx="116205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1629344" y="5999775"/>
            <a:ext cx="86409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835426" y="5731541"/>
            <a:ext cx="987870" cy="65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Portugal,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Turkey,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Croatia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Serbia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Albania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Czech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Republic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Montenegro, Bangladesch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countries. 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Where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people</a:t>
            </a:r>
            <a:r>
              <a:rPr lang="de-DE" dirty="0" smtClean="0"/>
              <a:t> </a:t>
            </a:r>
            <a:r>
              <a:rPr lang="de-DE" dirty="0" err="1" smtClean="0"/>
              <a:t>come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	</a:t>
            </a:r>
            <a:endParaRPr lang="de-D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2636548" y="3644953"/>
            <a:ext cx="999269" cy="66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3996442" y="4090813"/>
            <a:ext cx="1078229" cy="62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45024"/>
            <a:ext cx="901570" cy="61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1152127" y="4293097"/>
            <a:ext cx="2730531" cy="181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021288"/>
            <a:ext cx="936104" cy="670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1771">
            <a:off x="3258691" y="5942943"/>
            <a:ext cx="1176653" cy="58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636">
            <a:off x="4371305" y="4822042"/>
            <a:ext cx="923946" cy="61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2747">
            <a:off x="3725631" y="5400489"/>
            <a:ext cx="1020376" cy="67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feld 15"/>
          <p:cNvSpPr txBox="1"/>
          <p:nvPr/>
        </p:nvSpPr>
        <p:spPr>
          <a:xfrm rot="1072586">
            <a:off x="3178519" y="3912909"/>
            <a:ext cx="6040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We are all different. Like everyone else.</a:t>
            </a:r>
            <a:endParaRPr lang="de-DE" sz="2400" b="1" dirty="0"/>
          </a:p>
        </p:txBody>
      </p:sp>
    </p:spTree>
    <p:extLst>
      <p:ext uri="{BB962C8B-B14F-4D97-AF65-F5344CB8AC3E}">
        <p14:creationId xmlns="" xmlns:p14="http://schemas.microsoft.com/office/powerpoint/2010/main" val="23946447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\Documents\Comenius\Schulvorstellung\Fotos\101SSCAM\S7302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pupils</a:t>
            </a:r>
            <a:r>
              <a:rPr lang="de-D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7b</a:t>
            </a:r>
            <a:endParaRPr lang="de-DE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0" y="5000636"/>
            <a:ext cx="9144000" cy="18573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de-DE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Max, Maxi, Matthias, Timo, Dominik,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Bati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Simon, Tom, Milan, Mert, Kerem, Sabrina,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Cansel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Patricia,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Selina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Safigül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Kübra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Romana, Marina, Valery, Kim, Kim, </a:t>
            </a:r>
            <a:r>
              <a:rPr lang="de-DE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Aleyna</a:t>
            </a:r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Fabienne, Donata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sz="32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1700808"/>
            <a:ext cx="6400800" cy="2799192"/>
          </a:xfrm>
        </p:spPr>
        <p:txBody>
          <a:bodyPr>
            <a:noAutofit/>
          </a:bodyPr>
          <a:lstStyle/>
          <a:p>
            <a:pPr algn="l"/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to10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grade .</a:t>
            </a:r>
          </a:p>
          <a:p>
            <a:pPr algn="l"/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Primary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12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a,b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c). </a:t>
            </a:r>
          </a:p>
          <a:p>
            <a:pPr algn="l"/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school,we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b.</a:t>
            </a:r>
            <a:endParaRPr lang="de-DE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116202" y="271736"/>
            <a:ext cx="3007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i="1" u="sng" cap="all" dirty="0" err="1" smtClean="0">
                <a:ln w="0"/>
                <a:gradFill flip="none">
                  <a:gsLst>
                    <a:gs pos="0">
                      <a:srgbClr val="2DA2BF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2DA2BF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2DA2BF">
                        <a:shade val="65000"/>
                        <a:satMod val="130000"/>
                      </a:srgbClr>
                    </a:gs>
                    <a:gs pos="92000">
                      <a:srgbClr val="2DA2BF">
                        <a:shade val="50000"/>
                        <a:satMod val="120000"/>
                      </a:srgbClr>
                    </a:gs>
                    <a:gs pos="100000">
                      <a:srgbClr val="2DA2BF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Classes</a:t>
            </a:r>
            <a:endParaRPr lang="de-DE" sz="5400" b="1" i="1" u="sng" cap="all" dirty="0">
              <a:ln w="0"/>
              <a:gradFill flip="none">
                <a:gsLst>
                  <a:gs pos="0">
                    <a:srgbClr val="2DA2BF">
                      <a:tint val="75000"/>
                      <a:shade val="75000"/>
                      <a:satMod val="170000"/>
                    </a:srgbClr>
                  </a:gs>
                  <a:gs pos="49000">
                    <a:srgbClr val="2DA2BF">
                      <a:tint val="88000"/>
                      <a:shade val="65000"/>
                      <a:satMod val="172000"/>
                    </a:srgbClr>
                  </a:gs>
                  <a:gs pos="50000">
                    <a:srgbClr val="2DA2BF">
                      <a:shade val="65000"/>
                      <a:satMod val="130000"/>
                    </a:srgbClr>
                  </a:gs>
                  <a:gs pos="92000">
                    <a:srgbClr val="2DA2BF">
                      <a:shade val="50000"/>
                      <a:satMod val="120000"/>
                    </a:srgbClr>
                  </a:gs>
                  <a:gs pos="100000">
                    <a:srgbClr val="2DA2BF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8814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692697"/>
            <a:ext cx="7772400" cy="878916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 smtClean="0">
                <a:solidFill>
                  <a:srgbClr val="FF0000"/>
                </a:solidFill>
                <a:latin typeface="Cooper Black" pitchFamily="18" charset="0"/>
              </a:rPr>
              <a:t>Staff</a:t>
            </a:r>
            <a:r>
              <a:rPr lang="de-DE" dirty="0" smtClean="0">
                <a:solidFill>
                  <a:srgbClr val="FF0000"/>
                </a:solidFill>
                <a:latin typeface="Cooper Black" pitchFamily="18" charset="0"/>
              </a:rPr>
              <a:t> </a:t>
            </a:r>
            <a:br>
              <a:rPr lang="de-DE" dirty="0" smtClean="0">
                <a:solidFill>
                  <a:srgbClr val="FF0000"/>
                </a:solidFill>
                <a:latin typeface="Cooper Black" pitchFamily="18" charset="0"/>
              </a:rPr>
            </a:br>
            <a:r>
              <a:rPr lang="de-DE" dirty="0" err="1" smtClean="0">
                <a:solidFill>
                  <a:srgbClr val="FF0000"/>
                </a:solidFill>
                <a:latin typeface="Cooper Black" pitchFamily="18" charset="0"/>
              </a:rPr>
              <a:t>room</a:t>
            </a:r>
            <a:endParaRPr lang="de-DE" dirty="0">
              <a:solidFill>
                <a:srgbClr val="FF0000"/>
              </a:solidFill>
              <a:latin typeface="Cooper Black" pitchFamily="18" charset="0"/>
            </a:endParaRPr>
          </a:p>
        </p:txBody>
      </p:sp>
      <p:pic>
        <p:nvPicPr>
          <p:cNvPr id="4" name="Grafik 3" descr="P100000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5786446" y="0"/>
            <a:ext cx="3357554" cy="2518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P1000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3428992" cy="2571745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28596" y="3143248"/>
            <a:ext cx="835824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We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have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40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teachers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at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our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school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. The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princial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is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Mr. Kunze.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We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have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two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staff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rooms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,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one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staff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room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in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the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primary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school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and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one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is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in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secondary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school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. </a:t>
            </a:r>
          </a:p>
          <a:p>
            <a:pPr algn="ctr"/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We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have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many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friendly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teachers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at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our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 </a:t>
            </a:r>
            <a:r>
              <a:rPr lang="de-DE" sz="3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school</a:t>
            </a:r>
            <a:r>
              <a:rPr lang="de-DE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orte" pitchFamily="66" charset="0"/>
                <a:cs typeface="Aharoni" pitchFamily="2" charset="-79"/>
              </a:rPr>
              <a:t>.</a:t>
            </a:r>
            <a:endParaRPr lang="de-DE" sz="3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6214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HEADMASTER</a:t>
            </a:r>
            <a:endParaRPr lang="de-DE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Stefan Kunze;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headmaster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Heumadenschool, </a:t>
            </a:r>
            <a:r>
              <a:rPr lang="de-DE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endParaRPr lang="de-D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                    			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deputy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Heiss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00050" lvl="1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                           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U:\Bilder Comenius-Projekt\P100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9763">
            <a:off x="-635266" y="1845168"/>
            <a:ext cx="3621007" cy="2715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53901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66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de-DE" sz="6600" b="1" u="sng" dirty="0" err="1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Caretaker</a:t>
            </a:r>
            <a:endParaRPr lang="de-DE" sz="6600" b="1" u="sng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caretaker‘s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Bedrich. 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cleans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empties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rubbish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containers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de-D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6" y="2852936"/>
            <a:ext cx="5212662" cy="38945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127560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80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endParaRPr lang="de-DE" sz="8000" b="1" i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de-DE" dirty="0" smtClean="0"/>
              <a:t>                                           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chilling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lunch-break. </a:t>
            </a:r>
          </a:p>
          <a:p>
            <a:pPr marL="0" indent="0" algn="r">
              <a:buNone/>
            </a:pP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chill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on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ground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endParaRPr lang="de-D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U:\Bilder Comenius-Projekt\P1000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84984"/>
            <a:ext cx="3711799" cy="2783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6614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Bilder Comenius-Projekt\P100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"/>
            <a:ext cx="9144000" cy="7117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05969" y="332656"/>
            <a:ext cx="7774632" cy="1944216"/>
          </a:xfrm>
        </p:spPr>
        <p:txBody>
          <a:bodyPr/>
          <a:lstStyle/>
          <a:p>
            <a:r>
              <a:rPr lang="de-DE" b="1" i="1" dirty="0" smtClean="0">
                <a:solidFill>
                  <a:schemeClr val="bg1"/>
                </a:solidFill>
              </a:rPr>
              <a:t>The </a:t>
            </a:r>
            <a:r>
              <a:rPr lang="de-DE" b="1" i="1" dirty="0" err="1" smtClean="0">
                <a:solidFill>
                  <a:schemeClr val="bg1"/>
                </a:solidFill>
              </a:rPr>
              <a:t>Boulderwall</a:t>
            </a:r>
            <a:r>
              <a:rPr lang="de-DE" b="1" i="1" dirty="0" smtClean="0">
                <a:solidFill>
                  <a:schemeClr val="bg1"/>
                </a:solidFill>
              </a:rPr>
              <a:t> </a:t>
            </a:r>
            <a:endParaRPr lang="de-DE" b="1" i="1" dirty="0">
              <a:solidFill>
                <a:schemeClr val="bg1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971800"/>
          </a:xfrm>
        </p:spPr>
        <p:txBody>
          <a:bodyPr>
            <a:noAutofit/>
          </a:bodyPr>
          <a:lstStyle/>
          <a:p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Boulderwall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was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built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about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2010. The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schoolclub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spent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Heumadenschool.</a:t>
            </a:r>
            <a:endParaRPr lang="de-DE" sz="4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31318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otos Comenius\P100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0238" y="-471488"/>
            <a:ext cx="10404476" cy="7802563"/>
          </a:xfrm>
          <a:prstGeom prst="rect">
            <a:avLst/>
          </a:prstGeom>
          <a:noFill/>
        </p:spPr>
      </p:pic>
      <p:sp>
        <p:nvSpPr>
          <p:cNvPr id="4" name="Rechteck 3"/>
          <p:cNvSpPr/>
          <p:nvPr/>
        </p:nvSpPr>
        <p:spPr>
          <a:xfrm>
            <a:off x="214282" y="2143116"/>
            <a:ext cx="91557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e-DE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</a:t>
            </a:r>
            <a:r>
              <a:rPr lang="de-DE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is</a:t>
            </a:r>
            <a:r>
              <a:rPr lang="de-DE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our</a:t>
            </a:r>
            <a:r>
              <a:rPr lang="de-DE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school</a:t>
            </a:r>
            <a:r>
              <a:rPr lang="de-DE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canteen</a:t>
            </a:r>
            <a:r>
              <a:rPr lang="de-DE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de-DE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Pin">
  <a:themeElements>
    <a:clrScheme name="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Ananke">
  <a:themeElements>
    <a:clrScheme name="Anank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nank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nank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0</TotalTime>
  <Words>649</Words>
  <Application>Microsoft Office PowerPoint</Application>
  <PresentationFormat>Bildschirmpräsentation (4:3)</PresentationFormat>
  <Paragraphs>89</Paragraphs>
  <Slides>24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8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Pin</vt:lpstr>
      <vt:lpstr>Deimos</vt:lpstr>
      <vt:lpstr>Larissa</vt:lpstr>
      <vt:lpstr>1_Larissa</vt:lpstr>
      <vt:lpstr>2_Larissa</vt:lpstr>
      <vt:lpstr>3_Larissa</vt:lpstr>
      <vt:lpstr>Ananke</vt:lpstr>
      <vt:lpstr>Hyperion</vt:lpstr>
      <vt:lpstr>Where are we from Germany</vt:lpstr>
      <vt:lpstr>Important things about Calw </vt:lpstr>
      <vt:lpstr>Folie 3</vt:lpstr>
      <vt:lpstr>Staff  room</vt:lpstr>
      <vt:lpstr>HEADMASTER</vt:lpstr>
      <vt:lpstr>   Caretaker</vt:lpstr>
      <vt:lpstr>Schoolyard</vt:lpstr>
      <vt:lpstr>The Boulderwall </vt:lpstr>
      <vt:lpstr>Folie 9</vt:lpstr>
      <vt:lpstr>Sportsfield</vt:lpstr>
      <vt:lpstr>Sportshall </vt:lpstr>
      <vt:lpstr>Folie 12</vt:lpstr>
      <vt:lpstr>Folie 13</vt:lpstr>
      <vt:lpstr>Our School Rules</vt:lpstr>
      <vt:lpstr>Trafficlight</vt:lpstr>
      <vt:lpstr>         paramedic school</vt:lpstr>
      <vt:lpstr>afternoon activities </vt:lpstr>
      <vt:lpstr>Folie 18</vt:lpstr>
      <vt:lpstr>Folie 19</vt:lpstr>
      <vt:lpstr>Folie 20</vt:lpstr>
      <vt:lpstr>Folie 21</vt:lpstr>
      <vt:lpstr>Folie 22</vt:lpstr>
      <vt:lpstr>Where the people come from </vt:lpstr>
      <vt:lpstr>Our pupils in 7b</vt:lpstr>
    </vt:vector>
  </TitlesOfParts>
  <Company>Grund- und Werkrealschule Heumaden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are we from</dc:title>
  <dc:creator>AProfSchueler, AProfSchueler</dc:creator>
  <cp:lastModifiedBy>Internet</cp:lastModifiedBy>
  <cp:revision>41</cp:revision>
  <dcterms:created xsi:type="dcterms:W3CDTF">2012-10-17T08:33:08Z</dcterms:created>
  <dcterms:modified xsi:type="dcterms:W3CDTF">2012-10-23T14:27:30Z</dcterms:modified>
</cp:coreProperties>
</file>